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546" r:id="rId2"/>
    <p:sldId id="557" r:id="rId3"/>
    <p:sldId id="551" r:id="rId4"/>
    <p:sldId id="579" r:id="rId5"/>
    <p:sldId id="564" r:id="rId6"/>
    <p:sldId id="566" r:id="rId7"/>
    <p:sldId id="563" r:id="rId8"/>
    <p:sldId id="560" r:id="rId9"/>
    <p:sldId id="578" r:id="rId10"/>
    <p:sldId id="567" r:id="rId11"/>
    <p:sldId id="568" r:id="rId12"/>
    <p:sldId id="574" r:id="rId13"/>
    <p:sldId id="571" r:id="rId14"/>
    <p:sldId id="572" r:id="rId15"/>
    <p:sldId id="573" r:id="rId16"/>
  </p:sldIdLst>
  <p:sldSz cx="10693400" cy="7561263"/>
  <p:notesSz cx="6735763" cy="9866313"/>
  <p:embeddedFontLst>
    <p:embeddedFont>
      <p:font typeface="나눔고딕" panose="020D0604000000000000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KoPub돋움체 Medium" panose="02020603020101020101" pitchFamily="18" charset="-127"/>
      <p:regular r:id="rId22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 varScale="1">
        <p:scale>
          <a:sx n="112" d="100"/>
          <a:sy n="112" d="100"/>
        </p:scale>
        <p:origin x="-1680" y="-78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5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latin typeface="+mn-ea"/>
                  <a:ea typeface="+mn-ea"/>
                </a:rPr>
                <a:t/>
              </a:r>
              <a:br>
                <a:rPr lang="en-US" altLang="ko-KR" sz="1400" dirty="0">
                  <a:latin typeface="+mn-ea"/>
                  <a:ea typeface="+mn-ea"/>
                </a:rPr>
              </a:b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시안 검토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통한 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756295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kimsy\Desktop\왜가리\a재난상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09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84" y="4140671"/>
            <a:ext cx="8517385" cy="31940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9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4" cy="3191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/>
          <p:cNvCxnSpPr/>
          <p:nvPr/>
        </p:nvCxnSpPr>
        <p:spPr>
          <a:xfrm flipH="1">
            <a:off x="1949495" y="5728278"/>
            <a:ext cx="850977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98194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7998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949495" y="2346975"/>
            <a:ext cx="850977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8194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597998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89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1731" y="1548383"/>
            <a:ext cx="544713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88" y="6447685"/>
            <a:ext cx="6120680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GNB(Global Navigation Bar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&amp;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2092" y="141051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524" y="6529129"/>
            <a:ext cx="31683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12" idx="2"/>
            <a:endCxn id="11" idx="1"/>
          </p:cNvCxnSpPr>
          <p:nvPr/>
        </p:nvCxnSpPr>
        <p:spPr>
          <a:xfrm rot="10800000" flipV="1">
            <a:off x="738188" y="1548382"/>
            <a:ext cx="573904" cy="5291717"/>
          </a:xfrm>
          <a:prstGeom prst="bentConnector3">
            <a:avLst>
              <a:gd name="adj1" fmla="val 1398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11731" y="2124819"/>
            <a:ext cx="5447137" cy="2663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71343" y="37806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077" y="5557244"/>
            <a:ext cx="306034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지도기반 위치정보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상세정보 팝업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3" idx="6"/>
          </p:cNvCxnSpPr>
          <p:nvPr/>
        </p:nvCxnSpPr>
        <p:spPr>
          <a:xfrm>
            <a:off x="6947077" y="3918498"/>
            <a:ext cx="703879" cy="16387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11731" y="4860751"/>
            <a:ext cx="5447137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077" y="6209158"/>
            <a:ext cx="3060340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및 연관정보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목록정보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6594" y="541937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꺾인 연결선 31"/>
          <p:cNvCxnSpPr>
            <a:stCxn id="31" idx="6"/>
            <a:endCxn id="30" idx="1"/>
          </p:cNvCxnSpPr>
          <p:nvPr/>
        </p:nvCxnSpPr>
        <p:spPr>
          <a:xfrm>
            <a:off x="6972328" y="5557244"/>
            <a:ext cx="462749" cy="9673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36357" y="1757933"/>
            <a:ext cx="1370784" cy="36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798490" y="162006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6357" y="2167507"/>
            <a:ext cx="1370784" cy="119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98490" y="229300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36357" y="3348607"/>
            <a:ext cx="1370784" cy="187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8490" y="345678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(3/4)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(4/4)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imsy\Desktop\mocku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6" y="684287"/>
            <a:ext cx="4727026" cy="1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25" y="5086554"/>
            <a:ext cx="4742419" cy="179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>
            <a:stCxn id="33" idx="3"/>
          </p:cNvCxnSpPr>
          <p:nvPr/>
        </p:nvCxnSpPr>
        <p:spPr>
          <a:xfrm>
            <a:off x="5032992" y="1570605"/>
            <a:ext cx="5209434" cy="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3" idx="3"/>
          </p:cNvCxnSpPr>
          <p:nvPr/>
        </p:nvCxnSpPr>
        <p:spPr>
          <a:xfrm>
            <a:off x="5032992" y="1570605"/>
            <a:ext cx="467833" cy="225244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3" idx="3"/>
            <a:endCxn id="10" idx="1"/>
          </p:cNvCxnSpPr>
          <p:nvPr/>
        </p:nvCxnSpPr>
        <p:spPr>
          <a:xfrm>
            <a:off x="5032992" y="1570605"/>
            <a:ext cx="467833" cy="44111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kimsy\Desktop\mockup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03" y="684287"/>
            <a:ext cx="4747523" cy="17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258552" y="2469679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0769" y="4716735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30770" y="690011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04" y="2877787"/>
            <a:ext cx="4756550" cy="179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344341" y="246967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4341" y="4559167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64302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6" name="Picture 2" descr="C:\Users\kimsy\Desktop\mocku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4302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0" y="1074461"/>
            <a:ext cx="10693400" cy="4010025"/>
            <a:chOff x="1949495" y="756295"/>
            <a:chExt cx="8509774" cy="3196068"/>
          </a:xfrm>
        </p:grpSpPr>
        <p:cxnSp>
          <p:nvCxnSpPr>
            <p:cNvPr id="34" name="직선 연결선 33"/>
            <p:cNvCxnSpPr/>
            <p:nvPr/>
          </p:nvCxnSpPr>
          <p:spPr>
            <a:xfrm flipH="1">
              <a:off x="1949495" y="2351878"/>
              <a:ext cx="850977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798194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597998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3604690" y="1756526"/>
            <a:ext cx="3520009" cy="1352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29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930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441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꺾인 연결선 21"/>
          <p:cNvCxnSpPr>
            <a:stCxn id="21" idx="4"/>
            <a:endCxn id="17" idx="1"/>
          </p:cNvCxnSpPr>
          <p:nvPr/>
        </p:nvCxnSpPr>
        <p:spPr>
          <a:xfrm rot="16200000" flipH="1">
            <a:off x="325718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16" idx="1"/>
          </p:cNvCxnSpPr>
          <p:nvPr/>
        </p:nvCxnSpPr>
        <p:spPr>
          <a:xfrm rot="16200000" flipH="1">
            <a:off x="288545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4482604" y="228843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426395" y="3760728"/>
            <a:ext cx="3188870" cy="7957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8709" y="5437571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날씨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 등 대기환경정보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04690" y="3191509"/>
            <a:ext cx="3520009" cy="1352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30414" y="387102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8709" y="6375383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시정정보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업데이트된 최신 시정정보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주요사업목록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꺾인 연결선 41"/>
          <p:cNvCxnSpPr>
            <a:endCxn id="41" idx="1"/>
          </p:cNvCxnSpPr>
          <p:nvPr/>
        </p:nvCxnSpPr>
        <p:spPr>
          <a:xfrm rot="16200000" flipH="1">
            <a:off x="3504938" y="4777083"/>
            <a:ext cx="2577114" cy="12504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173391" y="1756525"/>
            <a:ext cx="1629693" cy="278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850370" y="291400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6104" y="5437571"/>
            <a:ext cx="17571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꺾인 연결선 45"/>
          <p:cNvCxnSpPr>
            <a:stCxn id="44" idx="4"/>
            <a:endCxn id="45" idx="1"/>
          </p:cNvCxnSpPr>
          <p:nvPr/>
        </p:nvCxnSpPr>
        <p:spPr>
          <a:xfrm rot="16200000" flipH="1">
            <a:off x="6813989" y="4363983"/>
            <a:ext cx="2486362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멀티스크린으로 각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밝기가 차이가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나지 않도록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해야하고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하고 집무실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구성되는 멀티스크린으로 눈의 피로도를 감안하여 어두운 계열을 중심으로 디자인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569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7478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815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메인 슬로건으로 하고 비전을 소개하는 내용 중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7980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꺾인 연결선 14"/>
          <p:cNvCxnSpPr>
            <a:stCxn id="14" idx="4"/>
            <a:endCxn id="13" idx="1"/>
          </p:cNvCxnSpPr>
          <p:nvPr/>
        </p:nvCxnSpPr>
        <p:spPr>
          <a:xfrm rot="16200000" flipH="1">
            <a:off x="244257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2" idx="1"/>
          </p:cNvCxnSpPr>
          <p:nvPr/>
        </p:nvCxnSpPr>
        <p:spPr>
          <a:xfrm rot="16200000" flipH="1">
            <a:off x="207084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08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6017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6901" y="5190503"/>
            <a:ext cx="3096343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24" idx="4"/>
            <a:endCxn id="22" idx="1"/>
          </p:cNvCxnSpPr>
          <p:nvPr/>
        </p:nvCxnSpPr>
        <p:spPr>
          <a:xfrm rot="16200000" flipH="1">
            <a:off x="6199136" y="4635152"/>
            <a:ext cx="1521145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2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2014627" y="695576"/>
            <a:ext cx="1270440" cy="30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708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4138175"/>
            <a:ext cx="8509773" cy="321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Users\kimsy\Downloads\주요사업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0"/>
          <a:stretch/>
        </p:blipFill>
        <p:spPr bwMode="auto">
          <a:xfrm>
            <a:off x="2007392" y="733425"/>
            <a:ext cx="1245661" cy="30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2007392" y="4138174"/>
            <a:ext cx="1214747" cy="31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805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032992" y="1570605"/>
            <a:ext cx="5209434" cy="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>
            <a:off x="5032992" y="1570605"/>
            <a:ext cx="467833" cy="225244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>
            <a:off x="5032992" y="1570605"/>
            <a:ext cx="467833" cy="44111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58552" y="2469679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0769" y="4716735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30770" y="690011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4341" y="246967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kimsy\Desktop\3안_디지털시민시장실_메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6" y="2867493"/>
            <a:ext cx="4727026" cy="17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kimsy\Desktop\2안_디지털시민시장실_메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0" y="684288"/>
            <a:ext cx="4736402" cy="177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4341" y="4674583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9" y="678429"/>
            <a:ext cx="4764647" cy="17867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2937158"/>
            <a:ext cx="4745538" cy="17795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5086554"/>
            <a:ext cx="4774456" cy="17904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imsy\Desktop\2안_디지털시민시장실_메인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6"/>
          <a:stretch/>
        </p:blipFill>
        <p:spPr bwMode="auto">
          <a:xfrm>
            <a:off x="0" y="1046856"/>
            <a:ext cx="10693400" cy="385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9266" y="578371"/>
            <a:ext cx="10374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정보와 시민소통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콘탠츠를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 정보로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94772" y="2844527"/>
            <a:ext cx="1425203" cy="157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3123" y="3618731"/>
            <a:ext cx="2569641" cy="797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190503"/>
            <a:ext cx="3096343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56844" y="4577444"/>
            <a:ext cx="140572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0034" y="38575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  <a:endCxn id="32" idx="1"/>
          </p:cNvCxnSpPr>
          <p:nvPr/>
        </p:nvCxnSpPr>
        <p:spPr>
          <a:xfrm rot="16200000" flipH="1">
            <a:off x="5459446" y="4471761"/>
            <a:ext cx="2025910" cy="1349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01" y="5920689"/>
            <a:ext cx="2224052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8671" y="2083835"/>
            <a:ext cx="1724094" cy="153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2209" y="277613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2644" y="6466993"/>
            <a:ext cx="294100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등 실시간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endCxn id="37" idx="1"/>
          </p:cNvCxnSpPr>
          <p:nvPr/>
        </p:nvCxnSpPr>
        <p:spPr>
          <a:xfrm rot="16200000" flipH="1">
            <a:off x="2828796" y="4730144"/>
            <a:ext cx="3685128" cy="34256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imsy\Desktop\3안_디지털시민시장실_메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"/>
          <a:stretch/>
        </p:blipFill>
        <p:spPr bwMode="auto">
          <a:xfrm>
            <a:off x="0" y="1044328"/>
            <a:ext cx="10693400" cy="38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메인 슬로건으로 하고 비전을 소개하는 내용 중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2" idx="4"/>
            <a:endCxn id="16" idx="1"/>
          </p:cNvCxnSpPr>
          <p:nvPr/>
        </p:nvCxnSpPr>
        <p:spPr>
          <a:xfrm rot="16200000" flipH="1">
            <a:off x="71748" y="5491224"/>
            <a:ext cx="1463686" cy="34935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618508" y="2988543"/>
            <a:ext cx="3528393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10273" y="2089985"/>
            <a:ext cx="3880643" cy="82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300057"/>
            <a:ext cx="3096343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357679" y="4903249"/>
            <a:ext cx="120405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421267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79272" y="271280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952126" y="3553555"/>
            <a:ext cx="2311516" cy="1181491"/>
          </a:xfrm>
          <a:prstGeom prst="bentConnector3">
            <a:avLst>
              <a:gd name="adj1" fmla="val 8736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10597" y="5300057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9"/>
            <a:ext cx="982094" cy="38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4384889"/>
            <a:ext cx="965469" cy="481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7980" y="362410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꺾인 연결선 38"/>
          <p:cNvCxnSpPr>
            <a:stCxn id="38" idx="4"/>
            <a:endCxn id="17" idx="1"/>
          </p:cNvCxnSpPr>
          <p:nvPr/>
        </p:nvCxnSpPr>
        <p:spPr>
          <a:xfrm rot="16200000" flipH="1">
            <a:off x="-82825" y="4368513"/>
            <a:ext cx="1516967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491047" y="465832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7096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27060</TotalTime>
  <Words>751</Words>
  <Application>Microsoft Office PowerPoint</Application>
  <PresentationFormat>사용자 지정</PresentationFormat>
  <Paragraphs>171</Paragraphs>
  <Slides>15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나눔고딕</vt:lpstr>
      <vt:lpstr>맑은 고딕</vt:lpstr>
      <vt:lpstr>KoPub돋움체 Medium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826</cp:revision>
  <cp:lastPrinted>2016-11-15T14:29:30Z</cp:lastPrinted>
  <dcterms:created xsi:type="dcterms:W3CDTF">2014-06-17T14:38:15Z</dcterms:created>
  <dcterms:modified xsi:type="dcterms:W3CDTF">2016-12-06T07:44:04Z</dcterms:modified>
</cp:coreProperties>
</file>